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7" r:id="rId2"/>
    <p:sldId id="258" r:id="rId3"/>
    <p:sldId id="267" r:id="rId4"/>
    <p:sldId id="269" r:id="rId5"/>
    <p:sldId id="266" r:id="rId6"/>
    <p:sldId id="270" r:id="rId7"/>
    <p:sldId id="271" r:id="rId8"/>
    <p:sldId id="277" r:id="rId9"/>
    <p:sldId id="278" r:id="rId10"/>
    <p:sldId id="279" r:id="rId11"/>
    <p:sldId id="280" r:id="rId12"/>
    <p:sldId id="281" r:id="rId13"/>
    <p:sldId id="282" r:id="rId14"/>
    <p:sldId id="273" r:id="rId15"/>
    <p:sldId id="274" r:id="rId16"/>
    <p:sldId id="275" r:id="rId17"/>
    <p:sldId id="276" r:id="rId18"/>
    <p:sldId id="27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8EF"/>
    <a:srgbClr val="5444DA"/>
    <a:srgbClr val="6667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FA94CE-3057-454B-B7FF-5639DF0AE298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9F759-49D5-45E0-B6F2-80047F93C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72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9F759-49D5-45E0-B6F2-80047F93CAE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530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B833B-2CC7-4321-AAA2-743F76382AD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899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B833B-2CC7-4321-AAA2-743F76382AD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574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B833B-2CC7-4321-AAA2-743F76382AD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125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B833B-2CC7-4321-AAA2-743F76382AD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551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B833B-2CC7-4321-AAA2-743F76382AD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928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9B833B-2CC7-4321-AAA2-743F76382AD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877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66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78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17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849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94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334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3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60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219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496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61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2022-12-02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10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hyperlink" Target="https://bethe1.herokuapp.com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 19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3088894" y="1863053"/>
            <a:ext cx="6007142" cy="598932"/>
          </a:xfrm>
          <a:custGeom>
            <a:avLst/>
            <a:gdLst>
              <a:gd name="connsiteX0" fmla="*/ 98087 w 6007142"/>
              <a:gd name="connsiteY0" fmla="*/ 0 h 598932"/>
              <a:gd name="connsiteX1" fmla="*/ 299466 w 6007142"/>
              <a:gd name="connsiteY1" fmla="*/ 0 h 598932"/>
              <a:gd name="connsiteX2" fmla="*/ 1215601 w 6007142"/>
              <a:gd name="connsiteY2" fmla="*/ 0 h 598932"/>
              <a:gd name="connsiteX3" fmla="*/ 5707676 w 6007142"/>
              <a:gd name="connsiteY3" fmla="*/ 0 h 598932"/>
              <a:gd name="connsiteX4" fmla="*/ 6007142 w 6007142"/>
              <a:gd name="connsiteY4" fmla="*/ 299466 h 598932"/>
              <a:gd name="connsiteX5" fmla="*/ 6007142 w 6007142"/>
              <a:gd name="connsiteY5" fmla="*/ 598932 h 598932"/>
              <a:gd name="connsiteX6" fmla="*/ 1313688 w 6007142"/>
              <a:gd name="connsiteY6" fmla="*/ 598932 h 598932"/>
              <a:gd name="connsiteX7" fmla="*/ 0 w 6007142"/>
              <a:gd name="connsiteY7" fmla="*/ 598932 h 598932"/>
              <a:gd name="connsiteX8" fmla="*/ 0 w 6007142"/>
              <a:gd name="connsiteY8" fmla="*/ 299466 h 598932"/>
              <a:gd name="connsiteX9" fmla="*/ 0 w 6007142"/>
              <a:gd name="connsiteY9" fmla="*/ 98087 h 598932"/>
              <a:gd name="connsiteX10" fmla="*/ 98087 w 6007142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07142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5707676" y="0"/>
                </a:lnTo>
                <a:cubicBezTo>
                  <a:pt x="5873067" y="0"/>
                  <a:pt x="6007142" y="134075"/>
                  <a:pt x="6007142" y="299466"/>
                </a:cubicBezTo>
                <a:lnTo>
                  <a:pt x="6007142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BAFB27D-3A89-9A04-A77A-4D039647D6CE}"/>
              </a:ext>
            </a:extLst>
          </p:cNvPr>
          <p:cNvSpPr/>
          <p:nvPr/>
        </p:nvSpPr>
        <p:spPr>
          <a:xfrm>
            <a:off x="3092429" y="2461984"/>
            <a:ext cx="6007143" cy="2715563"/>
          </a:xfrm>
          <a:prstGeom prst="round2SameRect">
            <a:avLst>
              <a:gd name="adj1" fmla="val 0"/>
              <a:gd name="adj2" fmla="val 1984"/>
            </a:avLst>
          </a:prstGeom>
          <a:solidFill>
            <a:schemeClr val="bg1"/>
          </a:solidFill>
          <a:ln>
            <a:noFill/>
          </a:ln>
          <a:effectLst>
            <a:outerShdw blurRad="342900" dist="266700" dir="5400000" sx="95000" sy="95000" algn="t" rotWithShape="0">
              <a:srgbClr val="5444DA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4000" kern="0" dirty="0" err="1">
                <a:ln w="12700">
                  <a:noFill/>
                </a:ln>
                <a:solidFill>
                  <a:srgbClr val="4454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오픈소스소프트웨어실습</a:t>
            </a:r>
            <a:r>
              <a:rPr lang="ko-KR" altLang="en-US" sz="4000" kern="0" dirty="0">
                <a:ln w="12700">
                  <a:noFill/>
                </a:ln>
                <a:solidFill>
                  <a:srgbClr val="4454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4000" kern="0" dirty="0">
                <a:ln w="12700">
                  <a:noFill/>
                </a:ln>
                <a:solidFill>
                  <a:srgbClr val="4454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28</a:t>
            </a:r>
            <a:r>
              <a:rPr lang="ko-KR" altLang="en-US" sz="4000" kern="0" dirty="0">
                <a:ln w="12700">
                  <a:noFill/>
                </a:ln>
                <a:solidFill>
                  <a:srgbClr val="4454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</a:t>
            </a:r>
            <a:r>
              <a:rPr lang="en-US" altLang="ko-KR" sz="4000" kern="0" dirty="0">
                <a:ln w="12700">
                  <a:noFill/>
                </a:ln>
                <a:solidFill>
                  <a:srgbClr val="4454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(BE</a:t>
            </a:r>
            <a:r>
              <a:rPr lang="ko-KR" altLang="en-US" sz="4000" kern="0" dirty="0">
                <a:ln w="12700">
                  <a:noFill/>
                </a:ln>
                <a:solidFill>
                  <a:srgbClr val="4454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4000" kern="0" dirty="0">
                <a:ln w="12700">
                  <a:noFill/>
                </a:ln>
                <a:solidFill>
                  <a:srgbClr val="4454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THE 1)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39FC98B-F3F0-7936-C04E-EA8C241B8C6D}"/>
              </a:ext>
            </a:extLst>
          </p:cNvPr>
          <p:cNvGrpSpPr/>
          <p:nvPr/>
        </p:nvGrpSpPr>
        <p:grpSpPr>
          <a:xfrm>
            <a:off x="3242946" y="1980556"/>
            <a:ext cx="326770" cy="323475"/>
            <a:chOff x="11372169" y="133570"/>
            <a:chExt cx="487092" cy="48218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37057CE-F6B0-9BE6-0CC0-23B75EDC16FF}"/>
                </a:ext>
              </a:extLst>
            </p:cNvPr>
            <p:cNvGrpSpPr/>
            <p:nvPr/>
          </p:nvGrpSpPr>
          <p:grpSpPr>
            <a:xfrm>
              <a:off x="11372169" y="185874"/>
              <a:ext cx="429876" cy="429876"/>
              <a:chOff x="215317" y="343634"/>
              <a:chExt cx="684000" cy="684000"/>
            </a:xfrm>
          </p:grpSpPr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F1686E01-E4EF-B281-7445-066DB20BF0D3}"/>
                  </a:ext>
                </a:extLst>
              </p:cNvPr>
              <p:cNvSpPr/>
              <p:nvPr/>
            </p:nvSpPr>
            <p:spPr>
              <a:xfrm>
                <a:off x="215317" y="343634"/>
                <a:ext cx="684000" cy="684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6000">
                    <a:schemeClr val="bg1"/>
                  </a:gs>
                  <a:gs pos="86000">
                    <a:srgbClr val="4E5DA7"/>
                  </a:gs>
                </a:gsLst>
                <a:lin ang="54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42925" latinLnBrk="0">
                  <a:defRPr/>
                </a:pPr>
                <a:endParaRPr lang="en-US" altLang="ko-KR" sz="1050" kern="0" dirty="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6435D88F-BC56-B9BB-7684-BD2C99DEF1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556" y="386639"/>
                <a:ext cx="546553" cy="546554"/>
              </a:xfrm>
              <a:prstGeom prst="rect">
                <a:avLst/>
              </a:prstGeom>
            </p:spPr>
          </p:pic>
        </p:grp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05A5E0D-5F5A-A766-2427-FD959BBCE340}"/>
                </a:ext>
              </a:extLst>
            </p:cNvPr>
            <p:cNvSpPr/>
            <p:nvPr/>
          </p:nvSpPr>
          <p:spPr>
            <a:xfrm>
              <a:off x="11682271" y="133570"/>
              <a:ext cx="176990" cy="17699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/>
            <a:lstStyle/>
            <a:p>
              <a:pPr algn="ctr"/>
              <a:r>
                <a:rPr lang="ko-KR" altLang="en-US" sz="400" b="1" dirty="0">
                  <a:solidFill>
                    <a:prstClr val="white"/>
                  </a:solidFill>
                </a:rPr>
                <a:t>땡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A8A3647-A6BB-970F-E7FD-6A0094C8D5FD}"/>
              </a:ext>
            </a:extLst>
          </p:cNvPr>
          <p:cNvGrpSpPr/>
          <p:nvPr/>
        </p:nvGrpSpPr>
        <p:grpSpPr>
          <a:xfrm>
            <a:off x="6795184" y="2078736"/>
            <a:ext cx="2029533" cy="140517"/>
            <a:chOff x="9572397" y="473614"/>
            <a:chExt cx="2029533" cy="140517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59AF086-1EEC-93ED-B1CE-8834686873F2}"/>
                </a:ext>
              </a:extLst>
            </p:cNvPr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5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9" name="자유형 10">
              <a:extLst>
                <a:ext uri="{FF2B5EF4-FFF2-40B4-BE49-F238E27FC236}">
                  <a16:creationId xmlns:a16="http://schemas.microsoft.com/office/drawing/2014/main" id="{12D937C6-69E4-5518-3DBA-621E0B15F8FF}"/>
                </a:ext>
              </a:extLst>
            </p:cNvPr>
            <p:cNvSpPr/>
            <p:nvPr/>
          </p:nvSpPr>
          <p:spPr>
            <a:xfrm>
              <a:off x="11483126" y="48541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92C4353-7E30-91F6-6576-87DA53B276F8}"/>
              </a:ext>
            </a:extLst>
          </p:cNvPr>
          <p:cNvSpPr txBox="1"/>
          <p:nvPr/>
        </p:nvSpPr>
        <p:spPr>
          <a:xfrm>
            <a:off x="9733936" y="648866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김승호</a:t>
            </a:r>
            <a:r>
              <a:rPr lang="en-US" altLang="ko-KR" dirty="0"/>
              <a:t>, </a:t>
            </a:r>
            <a:r>
              <a:rPr lang="ko-KR" altLang="en-US" dirty="0"/>
              <a:t>신민규</a:t>
            </a:r>
            <a:r>
              <a:rPr lang="en-US" altLang="ko-KR" dirty="0"/>
              <a:t>, </a:t>
            </a:r>
            <a:r>
              <a:rPr lang="ko-KR" altLang="en-US" dirty="0" err="1"/>
              <a:t>하예솜</a:t>
            </a:r>
            <a:endParaRPr lang="ko-KR" altLang="en-US" dirty="0"/>
          </a:p>
        </p:txBody>
      </p:sp>
      <p:pic>
        <p:nvPicPr>
          <p:cNvPr id="76" name="오디오 75">
            <a:hlinkClick r:id="" action="ppaction://media"/>
            <a:extLst>
              <a:ext uri="{FF2B5EF4-FFF2-40B4-BE49-F238E27FC236}">
                <a16:creationId xmlns:a16="http://schemas.microsoft.com/office/drawing/2014/main" id="{E0CF5D52-9D25-EC2A-8375-F5ABC43EDC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3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03"/>
    </mc:Choice>
    <mc:Fallback xmlns="">
      <p:transition spd="slow" advTm="9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811458-1646-BD7D-998D-D15A8BCA70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E8EF"/>
          </a:solidFill>
          <a:ln>
            <a:solidFill>
              <a:srgbClr val="E5E8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01168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BAFB27D-3A89-9A04-A77A-4D039647D6CE}"/>
              </a:ext>
            </a:extLst>
          </p:cNvPr>
          <p:cNvSpPr/>
          <p:nvPr/>
        </p:nvSpPr>
        <p:spPr>
          <a:xfrm>
            <a:off x="195072" y="800100"/>
            <a:ext cx="11801856" cy="5856732"/>
          </a:xfrm>
          <a:prstGeom prst="round2SameRect">
            <a:avLst>
              <a:gd name="adj1" fmla="val 0"/>
              <a:gd name="adj2" fmla="val 1984"/>
            </a:avLst>
          </a:prstGeom>
          <a:solidFill>
            <a:schemeClr val="bg1"/>
          </a:solidFill>
          <a:ln>
            <a:noFill/>
          </a:ln>
          <a:effectLst>
            <a:outerShdw blurRad="342900" dist="266700" dir="5400000" sx="95000" sy="95000" algn="t" rotWithShape="0">
              <a:srgbClr val="5444D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682244" y="2698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BE THE 1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A8A3647-A6BB-970F-E7FD-6A0094C8D5FD}"/>
              </a:ext>
            </a:extLst>
          </p:cNvPr>
          <p:cNvGrpSpPr/>
          <p:nvPr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59AF086-1EEC-93ED-B1CE-8834686873F2}"/>
                </a:ext>
              </a:extLst>
            </p:cNvPr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5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9" name="자유형 10">
              <a:extLst>
                <a:ext uri="{FF2B5EF4-FFF2-40B4-BE49-F238E27FC236}">
                  <a16:creationId xmlns:a16="http://schemas.microsoft.com/office/drawing/2014/main" id="{12D937C6-69E4-5518-3DBA-621E0B15F8FF}"/>
                </a:ext>
              </a:extLst>
            </p:cNvPr>
            <p:cNvSpPr/>
            <p:nvPr/>
          </p:nvSpPr>
          <p:spPr>
            <a:xfrm>
              <a:off x="11483126" y="48541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D6C5BA9-B36B-DAD7-7430-D976ECA05C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2" y="255638"/>
            <a:ext cx="618710" cy="6187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B1D5E7-35BC-7E31-50C9-0AD28E7CF41F}"/>
              </a:ext>
            </a:extLst>
          </p:cNvPr>
          <p:cNvSpPr txBox="1"/>
          <p:nvPr/>
        </p:nvSpPr>
        <p:spPr>
          <a:xfrm>
            <a:off x="513407" y="1042219"/>
            <a:ext cx="532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444DA"/>
                </a:solidFill>
              </a:rPr>
              <a:t>How to use?</a:t>
            </a:r>
            <a:endParaRPr lang="ko-KR" altLang="en-US" sz="4000" b="1" dirty="0">
              <a:solidFill>
                <a:srgbClr val="5444DA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7E61F-6551-CE31-D5AE-F5B21E005BC4}"/>
              </a:ext>
            </a:extLst>
          </p:cNvPr>
          <p:cNvSpPr txBox="1"/>
          <p:nvPr/>
        </p:nvSpPr>
        <p:spPr>
          <a:xfrm>
            <a:off x="513407" y="3187012"/>
            <a:ext cx="4619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5444DA"/>
                </a:solidFill>
              </a:rPr>
              <a:t>4. Calendar </a:t>
            </a:r>
            <a:r>
              <a:rPr lang="ko-KR" altLang="en-US" sz="3000" dirty="0">
                <a:solidFill>
                  <a:srgbClr val="5444DA"/>
                </a:solidFill>
              </a:rPr>
              <a:t>사용하기</a:t>
            </a:r>
            <a:endParaRPr lang="en-US" altLang="ko-KR" sz="3000" dirty="0">
              <a:solidFill>
                <a:srgbClr val="5444D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3CA082-2357-C8E2-ED3F-800B9D29C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775" y="2091751"/>
            <a:ext cx="7091753" cy="274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36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811458-1646-BD7D-998D-D15A8BCA70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E8EF"/>
          </a:solidFill>
          <a:ln>
            <a:solidFill>
              <a:srgbClr val="E5E8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01168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BAFB27D-3A89-9A04-A77A-4D039647D6CE}"/>
              </a:ext>
            </a:extLst>
          </p:cNvPr>
          <p:cNvSpPr/>
          <p:nvPr/>
        </p:nvSpPr>
        <p:spPr>
          <a:xfrm>
            <a:off x="195072" y="800100"/>
            <a:ext cx="11801856" cy="5856732"/>
          </a:xfrm>
          <a:prstGeom prst="round2SameRect">
            <a:avLst>
              <a:gd name="adj1" fmla="val 0"/>
              <a:gd name="adj2" fmla="val 1984"/>
            </a:avLst>
          </a:prstGeom>
          <a:solidFill>
            <a:schemeClr val="bg1"/>
          </a:solidFill>
          <a:ln>
            <a:noFill/>
          </a:ln>
          <a:effectLst>
            <a:outerShdw blurRad="342900" dist="266700" dir="5400000" sx="95000" sy="95000" algn="t" rotWithShape="0">
              <a:srgbClr val="5444D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682244" y="2698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BE THE 1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A8A3647-A6BB-970F-E7FD-6A0094C8D5FD}"/>
              </a:ext>
            </a:extLst>
          </p:cNvPr>
          <p:cNvGrpSpPr/>
          <p:nvPr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59AF086-1EEC-93ED-B1CE-8834686873F2}"/>
                </a:ext>
              </a:extLst>
            </p:cNvPr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5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9" name="자유형 10">
              <a:extLst>
                <a:ext uri="{FF2B5EF4-FFF2-40B4-BE49-F238E27FC236}">
                  <a16:creationId xmlns:a16="http://schemas.microsoft.com/office/drawing/2014/main" id="{12D937C6-69E4-5518-3DBA-621E0B15F8FF}"/>
                </a:ext>
              </a:extLst>
            </p:cNvPr>
            <p:cNvSpPr/>
            <p:nvPr/>
          </p:nvSpPr>
          <p:spPr>
            <a:xfrm>
              <a:off x="11483126" y="48541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D6C5BA9-B36B-DAD7-7430-D976ECA05C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2" y="255638"/>
            <a:ext cx="618710" cy="6187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B1D5E7-35BC-7E31-50C9-0AD28E7CF41F}"/>
              </a:ext>
            </a:extLst>
          </p:cNvPr>
          <p:cNvSpPr txBox="1"/>
          <p:nvPr/>
        </p:nvSpPr>
        <p:spPr>
          <a:xfrm>
            <a:off x="513407" y="1042219"/>
            <a:ext cx="532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444DA"/>
                </a:solidFill>
              </a:rPr>
              <a:t>How to use?</a:t>
            </a:r>
            <a:endParaRPr lang="ko-KR" altLang="en-US" sz="4000" b="1" dirty="0">
              <a:solidFill>
                <a:srgbClr val="5444DA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7E61F-6551-CE31-D5AE-F5B21E005BC4}"/>
              </a:ext>
            </a:extLst>
          </p:cNvPr>
          <p:cNvSpPr txBox="1"/>
          <p:nvPr/>
        </p:nvSpPr>
        <p:spPr>
          <a:xfrm>
            <a:off x="513407" y="3187012"/>
            <a:ext cx="4619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5444DA"/>
                </a:solidFill>
              </a:rPr>
              <a:t>4. Calendar </a:t>
            </a:r>
            <a:r>
              <a:rPr lang="ko-KR" altLang="en-US" sz="3000" dirty="0">
                <a:solidFill>
                  <a:srgbClr val="5444DA"/>
                </a:solidFill>
              </a:rPr>
              <a:t>사용하기</a:t>
            </a:r>
            <a:endParaRPr lang="en-US" altLang="ko-KR" sz="3000" dirty="0">
              <a:solidFill>
                <a:srgbClr val="5444DA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7BE7935-9897-A80B-77D6-6F3D2AA63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682" y="1609524"/>
            <a:ext cx="4848902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46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811458-1646-BD7D-998D-D15A8BCA70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E8EF"/>
          </a:solidFill>
          <a:ln>
            <a:solidFill>
              <a:srgbClr val="E5E8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01168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BAFB27D-3A89-9A04-A77A-4D039647D6CE}"/>
              </a:ext>
            </a:extLst>
          </p:cNvPr>
          <p:cNvSpPr/>
          <p:nvPr/>
        </p:nvSpPr>
        <p:spPr>
          <a:xfrm>
            <a:off x="195072" y="800100"/>
            <a:ext cx="11801856" cy="5856732"/>
          </a:xfrm>
          <a:prstGeom prst="round2SameRect">
            <a:avLst>
              <a:gd name="adj1" fmla="val 0"/>
              <a:gd name="adj2" fmla="val 1984"/>
            </a:avLst>
          </a:prstGeom>
          <a:solidFill>
            <a:schemeClr val="bg1"/>
          </a:solidFill>
          <a:ln>
            <a:noFill/>
          </a:ln>
          <a:effectLst>
            <a:outerShdw blurRad="342900" dist="266700" dir="5400000" sx="95000" sy="95000" algn="t" rotWithShape="0">
              <a:srgbClr val="5444D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682244" y="2698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BE THE 1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A8A3647-A6BB-970F-E7FD-6A0094C8D5FD}"/>
              </a:ext>
            </a:extLst>
          </p:cNvPr>
          <p:cNvGrpSpPr/>
          <p:nvPr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59AF086-1EEC-93ED-B1CE-8834686873F2}"/>
                </a:ext>
              </a:extLst>
            </p:cNvPr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5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9" name="자유형 10">
              <a:extLst>
                <a:ext uri="{FF2B5EF4-FFF2-40B4-BE49-F238E27FC236}">
                  <a16:creationId xmlns:a16="http://schemas.microsoft.com/office/drawing/2014/main" id="{12D937C6-69E4-5518-3DBA-621E0B15F8FF}"/>
                </a:ext>
              </a:extLst>
            </p:cNvPr>
            <p:cNvSpPr/>
            <p:nvPr/>
          </p:nvSpPr>
          <p:spPr>
            <a:xfrm>
              <a:off x="11483126" y="48541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D6C5BA9-B36B-DAD7-7430-D976ECA05C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2" y="255638"/>
            <a:ext cx="618710" cy="6187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B1D5E7-35BC-7E31-50C9-0AD28E7CF41F}"/>
              </a:ext>
            </a:extLst>
          </p:cNvPr>
          <p:cNvSpPr txBox="1"/>
          <p:nvPr/>
        </p:nvSpPr>
        <p:spPr>
          <a:xfrm>
            <a:off x="513407" y="1042219"/>
            <a:ext cx="532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444DA"/>
                </a:solidFill>
              </a:rPr>
              <a:t>How to use?</a:t>
            </a:r>
            <a:endParaRPr lang="ko-KR" altLang="en-US" sz="4000" b="1" dirty="0">
              <a:solidFill>
                <a:srgbClr val="5444DA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7E61F-6551-CE31-D5AE-F5B21E005BC4}"/>
              </a:ext>
            </a:extLst>
          </p:cNvPr>
          <p:cNvSpPr txBox="1"/>
          <p:nvPr/>
        </p:nvSpPr>
        <p:spPr>
          <a:xfrm>
            <a:off x="513407" y="3187012"/>
            <a:ext cx="4619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5444DA"/>
                </a:solidFill>
              </a:rPr>
              <a:t>4. Calendar </a:t>
            </a:r>
            <a:r>
              <a:rPr lang="ko-KR" altLang="en-US" sz="3000" dirty="0">
                <a:solidFill>
                  <a:srgbClr val="5444DA"/>
                </a:solidFill>
              </a:rPr>
              <a:t>사용하기</a:t>
            </a:r>
            <a:endParaRPr lang="en-US" altLang="ko-KR" sz="3000" dirty="0">
              <a:solidFill>
                <a:srgbClr val="5444D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576575-EA54-DE25-6BE9-83DB4DADD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467" y="3054002"/>
            <a:ext cx="6318534" cy="82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93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811458-1646-BD7D-998D-D15A8BCA70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E8EF"/>
          </a:solidFill>
          <a:ln>
            <a:solidFill>
              <a:srgbClr val="E5E8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01168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BAFB27D-3A89-9A04-A77A-4D039647D6CE}"/>
              </a:ext>
            </a:extLst>
          </p:cNvPr>
          <p:cNvSpPr/>
          <p:nvPr/>
        </p:nvSpPr>
        <p:spPr>
          <a:xfrm>
            <a:off x="195072" y="800100"/>
            <a:ext cx="11801856" cy="5856732"/>
          </a:xfrm>
          <a:prstGeom prst="round2SameRect">
            <a:avLst>
              <a:gd name="adj1" fmla="val 0"/>
              <a:gd name="adj2" fmla="val 1984"/>
            </a:avLst>
          </a:prstGeom>
          <a:solidFill>
            <a:schemeClr val="bg1"/>
          </a:solidFill>
          <a:ln>
            <a:noFill/>
          </a:ln>
          <a:effectLst>
            <a:outerShdw blurRad="342900" dist="266700" dir="5400000" sx="95000" sy="95000" algn="t" rotWithShape="0">
              <a:srgbClr val="5444D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682244" y="2698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BE THE 1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A8A3647-A6BB-970F-E7FD-6A0094C8D5FD}"/>
              </a:ext>
            </a:extLst>
          </p:cNvPr>
          <p:cNvGrpSpPr/>
          <p:nvPr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59AF086-1EEC-93ED-B1CE-8834686873F2}"/>
                </a:ext>
              </a:extLst>
            </p:cNvPr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5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9" name="자유형 10">
              <a:extLst>
                <a:ext uri="{FF2B5EF4-FFF2-40B4-BE49-F238E27FC236}">
                  <a16:creationId xmlns:a16="http://schemas.microsoft.com/office/drawing/2014/main" id="{12D937C6-69E4-5518-3DBA-621E0B15F8FF}"/>
                </a:ext>
              </a:extLst>
            </p:cNvPr>
            <p:cNvSpPr/>
            <p:nvPr/>
          </p:nvSpPr>
          <p:spPr>
            <a:xfrm>
              <a:off x="11483126" y="48541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D6C5BA9-B36B-DAD7-7430-D976ECA05C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2" y="255638"/>
            <a:ext cx="618710" cy="6187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B1D5E7-35BC-7E31-50C9-0AD28E7CF41F}"/>
              </a:ext>
            </a:extLst>
          </p:cNvPr>
          <p:cNvSpPr txBox="1"/>
          <p:nvPr/>
        </p:nvSpPr>
        <p:spPr>
          <a:xfrm>
            <a:off x="513407" y="1042219"/>
            <a:ext cx="532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444DA"/>
                </a:solidFill>
              </a:rPr>
              <a:t>How to use?</a:t>
            </a:r>
            <a:endParaRPr lang="ko-KR" altLang="en-US" sz="4000" b="1" dirty="0">
              <a:solidFill>
                <a:srgbClr val="5444DA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7E61F-6551-CE31-D5AE-F5B21E005BC4}"/>
              </a:ext>
            </a:extLst>
          </p:cNvPr>
          <p:cNvSpPr txBox="1"/>
          <p:nvPr/>
        </p:nvSpPr>
        <p:spPr>
          <a:xfrm>
            <a:off x="513407" y="3187012"/>
            <a:ext cx="4619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5444DA"/>
                </a:solidFill>
              </a:rPr>
              <a:t>4. Calendar </a:t>
            </a:r>
            <a:r>
              <a:rPr lang="ko-KR" altLang="en-US" sz="3000" dirty="0">
                <a:solidFill>
                  <a:srgbClr val="5444DA"/>
                </a:solidFill>
              </a:rPr>
              <a:t>사용하기</a:t>
            </a:r>
            <a:endParaRPr lang="en-US" altLang="ko-KR" sz="3000" dirty="0">
              <a:solidFill>
                <a:srgbClr val="5444D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F7F3E5-85CA-23DA-1049-81106F345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528" y="2054186"/>
            <a:ext cx="7249763" cy="2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61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811458-1646-BD7D-998D-D15A8BCA70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E8EF"/>
          </a:solidFill>
          <a:ln>
            <a:solidFill>
              <a:srgbClr val="E5E8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01168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BAFB27D-3A89-9A04-A77A-4D039647D6CE}"/>
              </a:ext>
            </a:extLst>
          </p:cNvPr>
          <p:cNvSpPr/>
          <p:nvPr/>
        </p:nvSpPr>
        <p:spPr>
          <a:xfrm>
            <a:off x="195072" y="800100"/>
            <a:ext cx="11801856" cy="5856732"/>
          </a:xfrm>
          <a:prstGeom prst="round2SameRect">
            <a:avLst>
              <a:gd name="adj1" fmla="val 0"/>
              <a:gd name="adj2" fmla="val 1984"/>
            </a:avLst>
          </a:prstGeom>
          <a:solidFill>
            <a:schemeClr val="bg1"/>
          </a:solidFill>
          <a:ln>
            <a:noFill/>
          </a:ln>
          <a:effectLst>
            <a:outerShdw blurRad="342900" dist="266700" dir="5400000" sx="95000" sy="95000" algn="t" rotWithShape="0">
              <a:srgbClr val="5444D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682244" y="2698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BE THE 1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A8A3647-A6BB-970F-E7FD-6A0094C8D5FD}"/>
              </a:ext>
            </a:extLst>
          </p:cNvPr>
          <p:cNvGrpSpPr/>
          <p:nvPr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59AF086-1EEC-93ED-B1CE-8834686873F2}"/>
                </a:ext>
              </a:extLst>
            </p:cNvPr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5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9" name="자유형 10">
              <a:extLst>
                <a:ext uri="{FF2B5EF4-FFF2-40B4-BE49-F238E27FC236}">
                  <a16:creationId xmlns:a16="http://schemas.microsoft.com/office/drawing/2014/main" id="{12D937C6-69E4-5518-3DBA-621E0B15F8FF}"/>
                </a:ext>
              </a:extLst>
            </p:cNvPr>
            <p:cNvSpPr/>
            <p:nvPr/>
          </p:nvSpPr>
          <p:spPr>
            <a:xfrm>
              <a:off x="11483126" y="48541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D6C5BA9-B36B-DAD7-7430-D976ECA05C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2" y="255638"/>
            <a:ext cx="618710" cy="6187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B1D5E7-35BC-7E31-50C9-0AD28E7CF41F}"/>
              </a:ext>
            </a:extLst>
          </p:cNvPr>
          <p:cNvSpPr txBox="1"/>
          <p:nvPr/>
        </p:nvSpPr>
        <p:spPr>
          <a:xfrm>
            <a:off x="513407" y="1042219"/>
            <a:ext cx="532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444DA"/>
                </a:solidFill>
              </a:rPr>
              <a:t>How to use?</a:t>
            </a:r>
            <a:endParaRPr lang="ko-KR" altLang="en-US" sz="4000" b="1" dirty="0">
              <a:solidFill>
                <a:srgbClr val="5444DA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7E61F-6551-CE31-D5AE-F5B21E005BC4}"/>
              </a:ext>
            </a:extLst>
          </p:cNvPr>
          <p:cNvSpPr txBox="1"/>
          <p:nvPr/>
        </p:nvSpPr>
        <p:spPr>
          <a:xfrm>
            <a:off x="513408" y="3236090"/>
            <a:ext cx="53269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5444DA"/>
                </a:solidFill>
              </a:rPr>
              <a:t>5. </a:t>
            </a:r>
            <a:r>
              <a:rPr lang="ko-KR" altLang="en-US" sz="3000" dirty="0">
                <a:solidFill>
                  <a:srgbClr val="5444DA"/>
                </a:solidFill>
              </a:rPr>
              <a:t>팀 생성 및 참여하기</a:t>
            </a:r>
            <a:endParaRPr lang="en-US" altLang="ko-KR" sz="3000" dirty="0">
              <a:solidFill>
                <a:srgbClr val="5444D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71CA05-2F27-1609-EB92-B2C15503D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643" y="2425597"/>
            <a:ext cx="6310381" cy="2794796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5FC56D26-BFCB-5B79-576D-DA34C157AF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23"/>
    </mc:Choice>
    <mc:Fallback xmlns="">
      <p:transition spd="slow" advTm="25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811458-1646-BD7D-998D-D15A8BCA70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E8EF"/>
          </a:solidFill>
          <a:ln>
            <a:solidFill>
              <a:srgbClr val="E5E8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01168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BAFB27D-3A89-9A04-A77A-4D039647D6CE}"/>
              </a:ext>
            </a:extLst>
          </p:cNvPr>
          <p:cNvSpPr/>
          <p:nvPr/>
        </p:nvSpPr>
        <p:spPr>
          <a:xfrm>
            <a:off x="195072" y="800100"/>
            <a:ext cx="11801856" cy="5856732"/>
          </a:xfrm>
          <a:prstGeom prst="round2SameRect">
            <a:avLst>
              <a:gd name="adj1" fmla="val 0"/>
              <a:gd name="adj2" fmla="val 1984"/>
            </a:avLst>
          </a:prstGeom>
          <a:solidFill>
            <a:schemeClr val="bg1"/>
          </a:solidFill>
          <a:ln>
            <a:noFill/>
          </a:ln>
          <a:effectLst>
            <a:outerShdw blurRad="342900" dist="266700" dir="5400000" sx="95000" sy="95000" algn="t" rotWithShape="0">
              <a:srgbClr val="5444D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682244" y="2698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BE THE 1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A8A3647-A6BB-970F-E7FD-6A0094C8D5FD}"/>
              </a:ext>
            </a:extLst>
          </p:cNvPr>
          <p:cNvGrpSpPr/>
          <p:nvPr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59AF086-1EEC-93ED-B1CE-8834686873F2}"/>
                </a:ext>
              </a:extLst>
            </p:cNvPr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5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9" name="자유형 10">
              <a:extLst>
                <a:ext uri="{FF2B5EF4-FFF2-40B4-BE49-F238E27FC236}">
                  <a16:creationId xmlns:a16="http://schemas.microsoft.com/office/drawing/2014/main" id="{12D937C6-69E4-5518-3DBA-621E0B15F8FF}"/>
                </a:ext>
              </a:extLst>
            </p:cNvPr>
            <p:cNvSpPr/>
            <p:nvPr/>
          </p:nvSpPr>
          <p:spPr>
            <a:xfrm>
              <a:off x="11483126" y="48541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D6C5BA9-B36B-DAD7-7430-D976ECA05C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2" y="255638"/>
            <a:ext cx="618710" cy="6187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B1D5E7-35BC-7E31-50C9-0AD28E7CF41F}"/>
              </a:ext>
            </a:extLst>
          </p:cNvPr>
          <p:cNvSpPr txBox="1"/>
          <p:nvPr/>
        </p:nvSpPr>
        <p:spPr>
          <a:xfrm>
            <a:off x="513407" y="1042219"/>
            <a:ext cx="532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444DA"/>
                </a:solidFill>
              </a:rPr>
              <a:t>How to use?</a:t>
            </a:r>
            <a:endParaRPr lang="ko-KR" altLang="en-US" sz="4000" b="1" dirty="0">
              <a:solidFill>
                <a:srgbClr val="5444DA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7E61F-6551-CE31-D5AE-F5B21E005BC4}"/>
              </a:ext>
            </a:extLst>
          </p:cNvPr>
          <p:cNvSpPr txBox="1"/>
          <p:nvPr/>
        </p:nvSpPr>
        <p:spPr>
          <a:xfrm>
            <a:off x="513408" y="3236090"/>
            <a:ext cx="53269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5444DA"/>
                </a:solidFill>
              </a:rPr>
              <a:t>5. </a:t>
            </a:r>
            <a:r>
              <a:rPr lang="ko-KR" altLang="en-US" sz="3000" dirty="0">
                <a:solidFill>
                  <a:srgbClr val="5444DA"/>
                </a:solidFill>
              </a:rPr>
              <a:t>팀 생성 및 참여하기</a:t>
            </a:r>
            <a:endParaRPr lang="en-US" altLang="ko-KR" sz="3000" dirty="0">
              <a:solidFill>
                <a:srgbClr val="5444DA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EE18C1-CBA0-168D-AC15-DAE39540B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221" y="1496291"/>
            <a:ext cx="5775455" cy="4705004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364A0EE0-15A4-119E-F212-E035CA4037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9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53"/>
    </mc:Choice>
    <mc:Fallback xmlns="">
      <p:transition spd="slow" advTm="15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811458-1646-BD7D-998D-D15A8BCA70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E8EF"/>
          </a:solidFill>
          <a:ln>
            <a:solidFill>
              <a:srgbClr val="E5E8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01168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BAFB27D-3A89-9A04-A77A-4D039647D6CE}"/>
              </a:ext>
            </a:extLst>
          </p:cNvPr>
          <p:cNvSpPr/>
          <p:nvPr/>
        </p:nvSpPr>
        <p:spPr>
          <a:xfrm>
            <a:off x="195072" y="800100"/>
            <a:ext cx="11801856" cy="5856732"/>
          </a:xfrm>
          <a:prstGeom prst="round2SameRect">
            <a:avLst>
              <a:gd name="adj1" fmla="val 0"/>
              <a:gd name="adj2" fmla="val 1984"/>
            </a:avLst>
          </a:prstGeom>
          <a:solidFill>
            <a:schemeClr val="bg1"/>
          </a:solidFill>
          <a:ln>
            <a:noFill/>
          </a:ln>
          <a:effectLst>
            <a:outerShdw blurRad="342900" dist="266700" dir="5400000" sx="95000" sy="95000" algn="t" rotWithShape="0">
              <a:srgbClr val="5444D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682244" y="2698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BE THE 1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A8A3647-A6BB-970F-E7FD-6A0094C8D5FD}"/>
              </a:ext>
            </a:extLst>
          </p:cNvPr>
          <p:cNvGrpSpPr/>
          <p:nvPr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59AF086-1EEC-93ED-B1CE-8834686873F2}"/>
                </a:ext>
              </a:extLst>
            </p:cNvPr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5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9" name="자유형 10">
              <a:extLst>
                <a:ext uri="{FF2B5EF4-FFF2-40B4-BE49-F238E27FC236}">
                  <a16:creationId xmlns:a16="http://schemas.microsoft.com/office/drawing/2014/main" id="{12D937C6-69E4-5518-3DBA-621E0B15F8FF}"/>
                </a:ext>
              </a:extLst>
            </p:cNvPr>
            <p:cNvSpPr/>
            <p:nvPr/>
          </p:nvSpPr>
          <p:spPr>
            <a:xfrm>
              <a:off x="11483126" y="48541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D6C5BA9-B36B-DAD7-7430-D976ECA05C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2" y="255638"/>
            <a:ext cx="618710" cy="6187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B1D5E7-35BC-7E31-50C9-0AD28E7CF41F}"/>
              </a:ext>
            </a:extLst>
          </p:cNvPr>
          <p:cNvSpPr txBox="1"/>
          <p:nvPr/>
        </p:nvSpPr>
        <p:spPr>
          <a:xfrm>
            <a:off x="513407" y="1042219"/>
            <a:ext cx="532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444DA"/>
                </a:solidFill>
              </a:rPr>
              <a:t>How to use?</a:t>
            </a:r>
            <a:endParaRPr lang="ko-KR" altLang="en-US" sz="4000" b="1" dirty="0">
              <a:solidFill>
                <a:srgbClr val="5444DA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7E61F-6551-CE31-D5AE-F5B21E005BC4}"/>
              </a:ext>
            </a:extLst>
          </p:cNvPr>
          <p:cNvSpPr txBox="1"/>
          <p:nvPr/>
        </p:nvSpPr>
        <p:spPr>
          <a:xfrm>
            <a:off x="513408" y="3236090"/>
            <a:ext cx="53269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5444DA"/>
                </a:solidFill>
              </a:rPr>
              <a:t>5. </a:t>
            </a:r>
            <a:r>
              <a:rPr lang="ko-KR" altLang="en-US" sz="3000" dirty="0">
                <a:solidFill>
                  <a:srgbClr val="5444DA"/>
                </a:solidFill>
              </a:rPr>
              <a:t>팀 생성 및 참여하기</a:t>
            </a:r>
            <a:endParaRPr lang="en-US" altLang="ko-KR" sz="3000" dirty="0">
              <a:solidFill>
                <a:srgbClr val="5444DA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6869D6-3D45-53DA-D8B5-47723851C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525" y="1436414"/>
            <a:ext cx="5188770" cy="4947762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F215F0D5-256F-4A70-E77E-8A281740B5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48"/>
    </mc:Choice>
    <mc:Fallback xmlns="">
      <p:transition spd="slow" advTm="32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811458-1646-BD7D-998D-D15A8BCA70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E8EF"/>
          </a:solidFill>
          <a:ln>
            <a:solidFill>
              <a:srgbClr val="E5E8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01168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BAFB27D-3A89-9A04-A77A-4D039647D6CE}"/>
              </a:ext>
            </a:extLst>
          </p:cNvPr>
          <p:cNvSpPr/>
          <p:nvPr/>
        </p:nvSpPr>
        <p:spPr>
          <a:xfrm>
            <a:off x="195072" y="800100"/>
            <a:ext cx="11801856" cy="5856732"/>
          </a:xfrm>
          <a:prstGeom prst="round2SameRect">
            <a:avLst>
              <a:gd name="adj1" fmla="val 0"/>
              <a:gd name="adj2" fmla="val 1984"/>
            </a:avLst>
          </a:prstGeom>
          <a:solidFill>
            <a:schemeClr val="bg1"/>
          </a:solidFill>
          <a:ln>
            <a:noFill/>
          </a:ln>
          <a:effectLst>
            <a:outerShdw blurRad="342900" dist="266700" dir="5400000" sx="95000" sy="95000" algn="t" rotWithShape="0">
              <a:srgbClr val="5444D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682244" y="2698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BE THE 1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A8A3647-A6BB-970F-E7FD-6A0094C8D5FD}"/>
              </a:ext>
            </a:extLst>
          </p:cNvPr>
          <p:cNvGrpSpPr/>
          <p:nvPr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59AF086-1EEC-93ED-B1CE-8834686873F2}"/>
                </a:ext>
              </a:extLst>
            </p:cNvPr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5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9" name="자유형 10">
              <a:extLst>
                <a:ext uri="{FF2B5EF4-FFF2-40B4-BE49-F238E27FC236}">
                  <a16:creationId xmlns:a16="http://schemas.microsoft.com/office/drawing/2014/main" id="{12D937C6-69E4-5518-3DBA-621E0B15F8FF}"/>
                </a:ext>
              </a:extLst>
            </p:cNvPr>
            <p:cNvSpPr/>
            <p:nvPr/>
          </p:nvSpPr>
          <p:spPr>
            <a:xfrm>
              <a:off x="11483126" y="48541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D6C5BA9-B36B-DAD7-7430-D976ECA05C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2" y="255638"/>
            <a:ext cx="618710" cy="6187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B1D5E7-35BC-7E31-50C9-0AD28E7CF41F}"/>
              </a:ext>
            </a:extLst>
          </p:cNvPr>
          <p:cNvSpPr txBox="1"/>
          <p:nvPr/>
        </p:nvSpPr>
        <p:spPr>
          <a:xfrm>
            <a:off x="513407" y="1042219"/>
            <a:ext cx="532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solidFill>
                  <a:srgbClr val="5444DA"/>
                </a:solidFill>
              </a:rPr>
              <a:t>Github</a:t>
            </a:r>
            <a:endParaRPr lang="ko-KR" altLang="en-US" sz="4000" b="1" dirty="0">
              <a:solidFill>
                <a:srgbClr val="5444DA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492953-79FC-F95C-4F84-5657EF271285}"/>
              </a:ext>
            </a:extLst>
          </p:cNvPr>
          <p:cNvSpPr txBox="1"/>
          <p:nvPr/>
        </p:nvSpPr>
        <p:spPr>
          <a:xfrm>
            <a:off x="1614185" y="2018077"/>
            <a:ext cx="8710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5444DA"/>
                </a:solidFill>
              </a:rPr>
              <a:t>https://github.com/ossp-group28-final-project/final-project</a:t>
            </a:r>
            <a:endParaRPr lang="ko-KR" altLang="en-US" sz="2400" dirty="0">
              <a:solidFill>
                <a:srgbClr val="5444DA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441AF5-A20A-C0C8-5D6F-732D320AB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830" y="2751708"/>
            <a:ext cx="3368332" cy="3482642"/>
          </a:xfrm>
          <a:prstGeom prst="rect">
            <a:avLst/>
          </a:prstGeom>
        </p:spPr>
      </p:pic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D0CB5CAD-6AA3-C802-37CC-A063512E5E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5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41"/>
    </mc:Choice>
    <mc:Fallback xmlns="">
      <p:transition spd="slow" advTm="11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811458-1646-BD7D-998D-D15A8BCA70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E8EF"/>
          </a:solidFill>
          <a:ln>
            <a:solidFill>
              <a:srgbClr val="E5E8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01168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BAFB27D-3A89-9A04-A77A-4D039647D6CE}"/>
              </a:ext>
            </a:extLst>
          </p:cNvPr>
          <p:cNvSpPr/>
          <p:nvPr/>
        </p:nvSpPr>
        <p:spPr>
          <a:xfrm>
            <a:off x="195072" y="800100"/>
            <a:ext cx="11801856" cy="5856732"/>
          </a:xfrm>
          <a:prstGeom prst="round2SameRect">
            <a:avLst>
              <a:gd name="adj1" fmla="val 0"/>
              <a:gd name="adj2" fmla="val 1984"/>
            </a:avLst>
          </a:prstGeom>
          <a:solidFill>
            <a:schemeClr val="bg1"/>
          </a:solidFill>
          <a:ln>
            <a:noFill/>
          </a:ln>
          <a:effectLst>
            <a:outerShdw blurRad="342900" dist="266700" dir="5400000" sx="95000" sy="95000" algn="t" rotWithShape="0">
              <a:srgbClr val="5444D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682244" y="2698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BE THE 1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A8A3647-A6BB-970F-E7FD-6A0094C8D5FD}"/>
              </a:ext>
            </a:extLst>
          </p:cNvPr>
          <p:cNvGrpSpPr/>
          <p:nvPr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59AF086-1EEC-93ED-B1CE-8834686873F2}"/>
                </a:ext>
              </a:extLst>
            </p:cNvPr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5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9" name="자유형 10">
              <a:extLst>
                <a:ext uri="{FF2B5EF4-FFF2-40B4-BE49-F238E27FC236}">
                  <a16:creationId xmlns:a16="http://schemas.microsoft.com/office/drawing/2014/main" id="{12D937C6-69E4-5518-3DBA-621E0B15F8FF}"/>
                </a:ext>
              </a:extLst>
            </p:cNvPr>
            <p:cNvSpPr/>
            <p:nvPr/>
          </p:nvSpPr>
          <p:spPr>
            <a:xfrm>
              <a:off x="11483126" y="48541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D6C5BA9-B36B-DAD7-7430-D976ECA05C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2" y="255638"/>
            <a:ext cx="618710" cy="6187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B1D5E7-35BC-7E31-50C9-0AD28E7CF41F}"/>
              </a:ext>
            </a:extLst>
          </p:cNvPr>
          <p:cNvSpPr txBox="1"/>
          <p:nvPr/>
        </p:nvSpPr>
        <p:spPr>
          <a:xfrm>
            <a:off x="3432523" y="3057834"/>
            <a:ext cx="53269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0" b="1" dirty="0">
                <a:solidFill>
                  <a:srgbClr val="5444DA"/>
                </a:solidFill>
              </a:rPr>
              <a:t>감사합니다</a:t>
            </a:r>
            <a:r>
              <a:rPr lang="en-US" altLang="ko-KR" sz="7000" b="1" dirty="0">
                <a:solidFill>
                  <a:srgbClr val="5444DA"/>
                </a:solidFill>
              </a:rPr>
              <a:t>!!</a:t>
            </a:r>
            <a:endParaRPr lang="ko-KR" altLang="en-US" sz="7000" b="1" dirty="0">
              <a:solidFill>
                <a:srgbClr val="5444DA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F9794-5145-62CD-5117-F38E5497BAB0}"/>
              </a:ext>
            </a:extLst>
          </p:cNvPr>
          <p:cNvSpPr txBox="1"/>
          <p:nvPr/>
        </p:nvSpPr>
        <p:spPr>
          <a:xfrm>
            <a:off x="7827005" y="6161954"/>
            <a:ext cx="53269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5444DA"/>
                </a:solidFill>
              </a:rPr>
              <a:t>Ppt</a:t>
            </a:r>
            <a:r>
              <a:rPr lang="ko-KR" altLang="en-US" sz="1500" b="1" dirty="0">
                <a:solidFill>
                  <a:srgbClr val="5444DA"/>
                </a:solidFill>
              </a:rPr>
              <a:t> 출처</a:t>
            </a:r>
            <a:r>
              <a:rPr lang="en-US" altLang="ko-KR" sz="1500" b="1" dirty="0">
                <a:solidFill>
                  <a:srgbClr val="5444DA"/>
                </a:solidFill>
              </a:rPr>
              <a:t>: http://pptbizcam.co.kr/?p=10038</a:t>
            </a:r>
            <a:endParaRPr lang="ko-KR" altLang="en-US" sz="1500" b="1" dirty="0">
              <a:solidFill>
                <a:srgbClr val="5444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747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8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01168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BAFB27D-3A89-9A04-A77A-4D039647D6CE}"/>
              </a:ext>
            </a:extLst>
          </p:cNvPr>
          <p:cNvSpPr/>
          <p:nvPr/>
        </p:nvSpPr>
        <p:spPr>
          <a:xfrm>
            <a:off x="195072" y="800100"/>
            <a:ext cx="11801856" cy="5856732"/>
          </a:xfrm>
          <a:prstGeom prst="round2SameRect">
            <a:avLst>
              <a:gd name="adj1" fmla="val 0"/>
              <a:gd name="adj2" fmla="val 1984"/>
            </a:avLst>
          </a:prstGeom>
          <a:solidFill>
            <a:schemeClr val="bg1"/>
          </a:solidFill>
          <a:ln>
            <a:noFill/>
          </a:ln>
          <a:effectLst>
            <a:outerShdw blurRad="342900" dist="266700" dir="5400000" sx="95000" sy="95000" algn="t" rotWithShape="0">
              <a:srgbClr val="5444D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682244" y="2698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BE THE 1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A8A3647-A6BB-970F-E7FD-6A0094C8D5FD}"/>
              </a:ext>
            </a:extLst>
          </p:cNvPr>
          <p:cNvGrpSpPr/>
          <p:nvPr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59AF086-1EEC-93ED-B1CE-8834686873F2}"/>
                </a:ext>
              </a:extLst>
            </p:cNvPr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5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9" name="자유형 10">
              <a:extLst>
                <a:ext uri="{FF2B5EF4-FFF2-40B4-BE49-F238E27FC236}">
                  <a16:creationId xmlns:a16="http://schemas.microsoft.com/office/drawing/2014/main" id="{12D937C6-69E4-5518-3DBA-621E0B15F8FF}"/>
                </a:ext>
              </a:extLst>
            </p:cNvPr>
            <p:cNvSpPr/>
            <p:nvPr/>
          </p:nvSpPr>
          <p:spPr>
            <a:xfrm>
              <a:off x="11483126" y="48541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D6C5BA9-B36B-DAD7-7430-D976ECA05C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2" y="255638"/>
            <a:ext cx="618710" cy="6187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360C65-4897-3E74-0195-1CFEC5CB5079}"/>
              </a:ext>
            </a:extLst>
          </p:cNvPr>
          <p:cNvSpPr txBox="1"/>
          <p:nvPr/>
        </p:nvSpPr>
        <p:spPr>
          <a:xfrm>
            <a:off x="513407" y="1042219"/>
            <a:ext cx="4373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444DA"/>
                </a:solidFill>
              </a:rPr>
              <a:t>BE THE 1?</a:t>
            </a:r>
            <a:endParaRPr lang="ko-KR" altLang="en-US" sz="4000" b="1" dirty="0">
              <a:solidFill>
                <a:srgbClr val="5444DA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51370E9-D0E6-FE64-263F-F2A0B5DBB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07" y="1992224"/>
            <a:ext cx="4149799" cy="414979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D5EBE01-0A31-ED6B-93FF-98F44A49B113}"/>
              </a:ext>
            </a:extLst>
          </p:cNvPr>
          <p:cNvSpPr txBox="1"/>
          <p:nvPr/>
        </p:nvSpPr>
        <p:spPr>
          <a:xfrm>
            <a:off x="5800491" y="3113529"/>
            <a:ext cx="523129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b="1" dirty="0">
                <a:solidFill>
                  <a:srgbClr val="5444DA"/>
                </a:solidFill>
              </a:rPr>
              <a:t>공모전 팀원 모집 사이트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C878E3-73AD-A2F4-CC0B-F4AC2E9DCE13}"/>
              </a:ext>
            </a:extLst>
          </p:cNvPr>
          <p:cNvSpPr txBox="1"/>
          <p:nvPr/>
        </p:nvSpPr>
        <p:spPr>
          <a:xfrm>
            <a:off x="4913086" y="3930440"/>
            <a:ext cx="683396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5444DA"/>
                </a:solidFill>
              </a:rPr>
              <a:t>“Be the 1 team, Be the 1 place”</a:t>
            </a:r>
            <a:endParaRPr lang="ko-KR" altLang="en-US" sz="3500" b="1" dirty="0">
              <a:solidFill>
                <a:srgbClr val="5444DA"/>
              </a:solidFill>
            </a:endParaRPr>
          </a:p>
        </p:txBody>
      </p:sp>
      <p:pic>
        <p:nvPicPr>
          <p:cNvPr id="110" name="오디오 109">
            <a:hlinkClick r:id="" action="ppaction://media"/>
            <a:extLst>
              <a:ext uri="{FF2B5EF4-FFF2-40B4-BE49-F238E27FC236}">
                <a16:creationId xmlns:a16="http://schemas.microsoft.com/office/drawing/2014/main" id="{78761F75-0068-02D1-A694-54368867E1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2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23"/>
    </mc:Choice>
    <mc:Fallback xmlns="">
      <p:transition spd="slow" advTm="15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811458-1646-BD7D-998D-D15A8BCA70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E8EF"/>
          </a:solidFill>
          <a:ln>
            <a:solidFill>
              <a:srgbClr val="E5E8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01168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BAFB27D-3A89-9A04-A77A-4D039647D6CE}"/>
              </a:ext>
            </a:extLst>
          </p:cNvPr>
          <p:cNvSpPr/>
          <p:nvPr/>
        </p:nvSpPr>
        <p:spPr>
          <a:xfrm>
            <a:off x="195072" y="800100"/>
            <a:ext cx="11801856" cy="5856732"/>
          </a:xfrm>
          <a:prstGeom prst="round2SameRect">
            <a:avLst>
              <a:gd name="adj1" fmla="val 0"/>
              <a:gd name="adj2" fmla="val 1984"/>
            </a:avLst>
          </a:prstGeom>
          <a:solidFill>
            <a:schemeClr val="bg1"/>
          </a:solidFill>
          <a:ln>
            <a:noFill/>
          </a:ln>
          <a:effectLst>
            <a:outerShdw blurRad="342900" dist="266700" dir="5400000" sx="95000" sy="95000" algn="t" rotWithShape="0">
              <a:srgbClr val="5444D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682244" y="2698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BE THE 1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A8A3647-A6BB-970F-E7FD-6A0094C8D5FD}"/>
              </a:ext>
            </a:extLst>
          </p:cNvPr>
          <p:cNvGrpSpPr/>
          <p:nvPr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59AF086-1EEC-93ED-B1CE-8834686873F2}"/>
                </a:ext>
              </a:extLst>
            </p:cNvPr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5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9" name="자유형 10">
              <a:extLst>
                <a:ext uri="{FF2B5EF4-FFF2-40B4-BE49-F238E27FC236}">
                  <a16:creationId xmlns:a16="http://schemas.microsoft.com/office/drawing/2014/main" id="{12D937C6-69E4-5518-3DBA-621E0B15F8FF}"/>
                </a:ext>
              </a:extLst>
            </p:cNvPr>
            <p:cNvSpPr/>
            <p:nvPr/>
          </p:nvSpPr>
          <p:spPr>
            <a:xfrm>
              <a:off x="11483126" y="48541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D6C5BA9-B36B-DAD7-7430-D976ECA05C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2" y="255638"/>
            <a:ext cx="618710" cy="6187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360C65-4897-3E74-0195-1CFEC5CB5079}"/>
              </a:ext>
            </a:extLst>
          </p:cNvPr>
          <p:cNvSpPr txBox="1"/>
          <p:nvPr/>
        </p:nvSpPr>
        <p:spPr>
          <a:xfrm>
            <a:off x="513407" y="1042219"/>
            <a:ext cx="4373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5444DA"/>
                </a:solidFill>
              </a:rPr>
              <a:t>개발 언어</a:t>
            </a:r>
            <a:r>
              <a:rPr lang="en-US" altLang="ko-KR" sz="4000" b="1" dirty="0">
                <a:solidFill>
                  <a:srgbClr val="5444DA"/>
                </a:solidFill>
              </a:rPr>
              <a:t>?</a:t>
            </a:r>
            <a:endParaRPr lang="ko-KR" altLang="en-US" sz="4000" b="1" dirty="0">
              <a:solidFill>
                <a:srgbClr val="5444DA"/>
              </a:solidFill>
            </a:endParaRPr>
          </a:p>
        </p:txBody>
      </p:sp>
      <p:pic>
        <p:nvPicPr>
          <p:cNvPr id="1026" name="Picture 2" descr="Node.JS] Express와 Nodemon 😈">
            <a:extLst>
              <a:ext uri="{FF2B5EF4-FFF2-40B4-BE49-F238E27FC236}">
                <a16:creationId xmlns:a16="http://schemas.microsoft.com/office/drawing/2014/main" id="{B8347BFC-74BF-BD98-DB33-9A776CE00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31" b="28693"/>
          <a:stretch/>
        </p:blipFill>
        <p:spPr bwMode="auto">
          <a:xfrm>
            <a:off x="2875935" y="1917976"/>
            <a:ext cx="6440129" cy="1946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GINNERS] What is HTML and CSS? What are worth for? - Programmers Brazil">
            <a:extLst>
              <a:ext uri="{FF2B5EF4-FFF2-40B4-BE49-F238E27FC236}">
                <a16:creationId xmlns:a16="http://schemas.microsoft.com/office/drawing/2014/main" id="{FCB95E26-F346-4B74-0EA8-5DC73DD318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4" b="15852"/>
          <a:stretch/>
        </p:blipFill>
        <p:spPr bwMode="auto">
          <a:xfrm>
            <a:off x="2875936" y="3728466"/>
            <a:ext cx="6440129" cy="252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오디오 1047">
            <a:hlinkClick r:id="" action="ppaction://media"/>
            <a:extLst>
              <a:ext uri="{FF2B5EF4-FFF2-40B4-BE49-F238E27FC236}">
                <a16:creationId xmlns:a16="http://schemas.microsoft.com/office/drawing/2014/main" id="{90C5BCDF-1F98-AF09-9D91-4D541AA19E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7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08"/>
    </mc:Choice>
    <mc:Fallback xmlns="">
      <p:transition spd="slow" advTm="13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4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811458-1646-BD7D-998D-D15A8BCA70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E8EF"/>
          </a:solidFill>
          <a:ln>
            <a:solidFill>
              <a:srgbClr val="E5E8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01168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BAFB27D-3A89-9A04-A77A-4D039647D6CE}"/>
              </a:ext>
            </a:extLst>
          </p:cNvPr>
          <p:cNvSpPr/>
          <p:nvPr/>
        </p:nvSpPr>
        <p:spPr>
          <a:xfrm>
            <a:off x="195072" y="800100"/>
            <a:ext cx="11801856" cy="5856732"/>
          </a:xfrm>
          <a:prstGeom prst="round2SameRect">
            <a:avLst>
              <a:gd name="adj1" fmla="val 0"/>
              <a:gd name="adj2" fmla="val 1984"/>
            </a:avLst>
          </a:prstGeom>
          <a:solidFill>
            <a:schemeClr val="bg1"/>
          </a:solidFill>
          <a:ln>
            <a:noFill/>
          </a:ln>
          <a:effectLst>
            <a:outerShdw blurRad="342900" dist="266700" dir="5400000" sx="95000" sy="95000" algn="t" rotWithShape="0">
              <a:srgbClr val="5444D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682244" y="2698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BE THE 1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A8A3647-A6BB-970F-E7FD-6A0094C8D5FD}"/>
              </a:ext>
            </a:extLst>
          </p:cNvPr>
          <p:cNvGrpSpPr/>
          <p:nvPr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59AF086-1EEC-93ED-B1CE-8834686873F2}"/>
                </a:ext>
              </a:extLst>
            </p:cNvPr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5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9" name="자유형 10">
              <a:extLst>
                <a:ext uri="{FF2B5EF4-FFF2-40B4-BE49-F238E27FC236}">
                  <a16:creationId xmlns:a16="http://schemas.microsoft.com/office/drawing/2014/main" id="{12D937C6-69E4-5518-3DBA-621E0B15F8FF}"/>
                </a:ext>
              </a:extLst>
            </p:cNvPr>
            <p:cNvSpPr/>
            <p:nvPr/>
          </p:nvSpPr>
          <p:spPr>
            <a:xfrm>
              <a:off x="11483126" y="48541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D6C5BA9-B36B-DAD7-7430-D976ECA05C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2" y="255638"/>
            <a:ext cx="618710" cy="6187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907186-C98F-B165-CCC2-825CED1DA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407" y="1992224"/>
            <a:ext cx="9371846" cy="40455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CB379D-56D2-C7F5-C048-DF863C139126}"/>
              </a:ext>
            </a:extLst>
          </p:cNvPr>
          <p:cNvSpPr txBox="1"/>
          <p:nvPr/>
        </p:nvSpPr>
        <p:spPr>
          <a:xfrm>
            <a:off x="513407" y="1042219"/>
            <a:ext cx="532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444DA"/>
                </a:solidFill>
              </a:rPr>
              <a:t>How to run in local?</a:t>
            </a:r>
            <a:endParaRPr lang="ko-KR" altLang="en-US" sz="4000" b="1" dirty="0">
              <a:solidFill>
                <a:srgbClr val="5444DA"/>
              </a:solidFill>
            </a:endParaRPr>
          </a:p>
        </p:txBody>
      </p:sp>
      <p:pic>
        <p:nvPicPr>
          <p:cNvPr id="191" name="오디오 190">
            <a:hlinkClick r:id="" action="ppaction://media"/>
            <a:extLst>
              <a:ext uri="{FF2B5EF4-FFF2-40B4-BE49-F238E27FC236}">
                <a16:creationId xmlns:a16="http://schemas.microsoft.com/office/drawing/2014/main" id="{F04C24CB-C271-7FCA-1B9E-3D37A2FBD8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3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34"/>
    </mc:Choice>
    <mc:Fallback xmlns="">
      <p:transition spd="slow" advTm="39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811458-1646-BD7D-998D-D15A8BCA70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E8EF"/>
          </a:solidFill>
          <a:ln>
            <a:solidFill>
              <a:srgbClr val="E5E8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01168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BAFB27D-3A89-9A04-A77A-4D039647D6CE}"/>
              </a:ext>
            </a:extLst>
          </p:cNvPr>
          <p:cNvSpPr/>
          <p:nvPr/>
        </p:nvSpPr>
        <p:spPr>
          <a:xfrm>
            <a:off x="195072" y="800100"/>
            <a:ext cx="11801856" cy="5856732"/>
          </a:xfrm>
          <a:prstGeom prst="round2SameRect">
            <a:avLst>
              <a:gd name="adj1" fmla="val 0"/>
              <a:gd name="adj2" fmla="val 1984"/>
            </a:avLst>
          </a:prstGeom>
          <a:solidFill>
            <a:schemeClr val="bg1"/>
          </a:solidFill>
          <a:ln>
            <a:noFill/>
          </a:ln>
          <a:effectLst>
            <a:outerShdw blurRad="342900" dist="266700" dir="5400000" sx="95000" sy="95000" algn="t" rotWithShape="0">
              <a:srgbClr val="5444D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682244" y="2698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BE THE 1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A8A3647-A6BB-970F-E7FD-6A0094C8D5FD}"/>
              </a:ext>
            </a:extLst>
          </p:cNvPr>
          <p:cNvGrpSpPr/>
          <p:nvPr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59AF086-1EEC-93ED-B1CE-8834686873F2}"/>
                </a:ext>
              </a:extLst>
            </p:cNvPr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5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9" name="자유형 10">
              <a:extLst>
                <a:ext uri="{FF2B5EF4-FFF2-40B4-BE49-F238E27FC236}">
                  <a16:creationId xmlns:a16="http://schemas.microsoft.com/office/drawing/2014/main" id="{12D937C6-69E4-5518-3DBA-621E0B15F8FF}"/>
                </a:ext>
              </a:extLst>
            </p:cNvPr>
            <p:cNvSpPr/>
            <p:nvPr/>
          </p:nvSpPr>
          <p:spPr>
            <a:xfrm>
              <a:off x="11483126" y="48541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D6C5BA9-B36B-DAD7-7430-D976ECA05C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2" y="255638"/>
            <a:ext cx="618710" cy="6187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B1D5E7-35BC-7E31-50C9-0AD28E7CF41F}"/>
              </a:ext>
            </a:extLst>
          </p:cNvPr>
          <p:cNvSpPr txBox="1"/>
          <p:nvPr/>
        </p:nvSpPr>
        <p:spPr>
          <a:xfrm>
            <a:off x="513407" y="1042219"/>
            <a:ext cx="532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444DA"/>
                </a:solidFill>
              </a:rPr>
              <a:t>How to use?</a:t>
            </a:r>
            <a:endParaRPr lang="ko-KR" altLang="en-US" sz="4000" b="1" dirty="0">
              <a:solidFill>
                <a:srgbClr val="5444DA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7E61F-6551-CE31-D5AE-F5B21E005BC4}"/>
              </a:ext>
            </a:extLst>
          </p:cNvPr>
          <p:cNvSpPr txBox="1"/>
          <p:nvPr/>
        </p:nvSpPr>
        <p:spPr>
          <a:xfrm>
            <a:off x="2561836" y="2300709"/>
            <a:ext cx="70683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5444DA"/>
                </a:solidFill>
              </a:rPr>
              <a:t>1. </a:t>
            </a:r>
            <a:r>
              <a:rPr lang="en-US" altLang="ko-KR" sz="3000" dirty="0">
                <a:solidFill>
                  <a:srgbClr val="5444DA"/>
                </a:solidFill>
                <a:hlinkClick r:id="rId5"/>
              </a:rPr>
              <a:t>https://bethe1.herokuapp.com/</a:t>
            </a:r>
            <a:r>
              <a:rPr lang="en-US" altLang="ko-KR" sz="3000" dirty="0">
                <a:solidFill>
                  <a:srgbClr val="5444DA"/>
                </a:solidFill>
              </a:rPr>
              <a:t> </a:t>
            </a:r>
            <a:r>
              <a:rPr lang="ko-KR" altLang="en-US" sz="3000" dirty="0">
                <a:solidFill>
                  <a:srgbClr val="5444DA"/>
                </a:solidFill>
              </a:rPr>
              <a:t>접속</a:t>
            </a:r>
          </a:p>
        </p:txBody>
      </p:sp>
      <p:pic>
        <p:nvPicPr>
          <p:cNvPr id="1026" name="Picture 2" descr="Heroku - Full Stack Python">
            <a:extLst>
              <a:ext uri="{FF2B5EF4-FFF2-40B4-BE49-F238E27FC236}">
                <a16:creationId xmlns:a16="http://schemas.microsoft.com/office/drawing/2014/main" id="{38B08C8C-DD70-3DC7-F38F-F76B8CB7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916" y="3178273"/>
            <a:ext cx="5574890" cy="235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4" name="오디오 1113">
            <a:hlinkClick r:id="" action="ppaction://media"/>
            <a:extLst>
              <a:ext uri="{FF2B5EF4-FFF2-40B4-BE49-F238E27FC236}">
                <a16:creationId xmlns:a16="http://schemas.microsoft.com/office/drawing/2014/main" id="{7DC174E8-9106-B8F6-A684-6AAFC0337A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1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62"/>
    </mc:Choice>
    <mc:Fallback xmlns="">
      <p:transition spd="slow" advTm="21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811458-1646-BD7D-998D-D15A8BCA70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E8EF"/>
          </a:solidFill>
          <a:ln>
            <a:solidFill>
              <a:srgbClr val="E5E8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01168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BAFB27D-3A89-9A04-A77A-4D039647D6CE}"/>
              </a:ext>
            </a:extLst>
          </p:cNvPr>
          <p:cNvSpPr/>
          <p:nvPr/>
        </p:nvSpPr>
        <p:spPr>
          <a:xfrm>
            <a:off x="195072" y="800100"/>
            <a:ext cx="11801856" cy="5856732"/>
          </a:xfrm>
          <a:prstGeom prst="round2SameRect">
            <a:avLst>
              <a:gd name="adj1" fmla="val 0"/>
              <a:gd name="adj2" fmla="val 1984"/>
            </a:avLst>
          </a:prstGeom>
          <a:solidFill>
            <a:schemeClr val="bg1"/>
          </a:solidFill>
          <a:ln>
            <a:noFill/>
          </a:ln>
          <a:effectLst>
            <a:outerShdw blurRad="342900" dist="266700" dir="5400000" sx="95000" sy="95000" algn="t" rotWithShape="0">
              <a:srgbClr val="5444D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682244" y="2698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BE THE 1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A8A3647-A6BB-970F-E7FD-6A0094C8D5FD}"/>
              </a:ext>
            </a:extLst>
          </p:cNvPr>
          <p:cNvGrpSpPr/>
          <p:nvPr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59AF086-1EEC-93ED-B1CE-8834686873F2}"/>
                </a:ext>
              </a:extLst>
            </p:cNvPr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5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9" name="자유형 10">
              <a:extLst>
                <a:ext uri="{FF2B5EF4-FFF2-40B4-BE49-F238E27FC236}">
                  <a16:creationId xmlns:a16="http://schemas.microsoft.com/office/drawing/2014/main" id="{12D937C6-69E4-5518-3DBA-621E0B15F8FF}"/>
                </a:ext>
              </a:extLst>
            </p:cNvPr>
            <p:cNvSpPr/>
            <p:nvPr/>
          </p:nvSpPr>
          <p:spPr>
            <a:xfrm>
              <a:off x="11483126" y="48541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D6C5BA9-B36B-DAD7-7430-D976ECA05C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2" y="255638"/>
            <a:ext cx="618710" cy="6187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B1D5E7-35BC-7E31-50C9-0AD28E7CF41F}"/>
              </a:ext>
            </a:extLst>
          </p:cNvPr>
          <p:cNvSpPr txBox="1"/>
          <p:nvPr/>
        </p:nvSpPr>
        <p:spPr>
          <a:xfrm>
            <a:off x="513407" y="1042219"/>
            <a:ext cx="532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444DA"/>
                </a:solidFill>
              </a:rPr>
              <a:t>How to use?</a:t>
            </a:r>
            <a:endParaRPr lang="ko-KR" altLang="en-US" sz="4000" b="1" dirty="0">
              <a:solidFill>
                <a:srgbClr val="5444DA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7E61F-6551-CE31-D5AE-F5B21E005BC4}"/>
              </a:ext>
            </a:extLst>
          </p:cNvPr>
          <p:cNvSpPr txBox="1"/>
          <p:nvPr/>
        </p:nvSpPr>
        <p:spPr>
          <a:xfrm>
            <a:off x="513408" y="3036585"/>
            <a:ext cx="532695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5444DA"/>
                </a:solidFill>
              </a:rPr>
              <a:t>2. </a:t>
            </a:r>
            <a:r>
              <a:rPr lang="ko-KR" altLang="en-US" sz="3000" dirty="0">
                <a:solidFill>
                  <a:srgbClr val="5444DA"/>
                </a:solidFill>
              </a:rPr>
              <a:t>회원가입하기</a:t>
            </a:r>
            <a:endParaRPr lang="en-US" altLang="ko-KR" sz="3000" dirty="0">
              <a:solidFill>
                <a:srgbClr val="5444DA"/>
              </a:solidFill>
            </a:endParaRPr>
          </a:p>
          <a:p>
            <a:r>
              <a:rPr lang="en-US" altLang="ko-KR" sz="1500" dirty="0">
                <a:solidFill>
                  <a:srgbClr val="5444DA"/>
                </a:solidFill>
              </a:rPr>
              <a:t>((</a:t>
            </a:r>
            <a:r>
              <a:rPr lang="ko-KR" altLang="en-US" sz="1500" dirty="0">
                <a:solidFill>
                  <a:srgbClr val="5444DA"/>
                </a:solidFill>
              </a:rPr>
              <a:t>주의</a:t>
            </a:r>
            <a:r>
              <a:rPr lang="en-US" altLang="ko-KR" sz="1500" dirty="0">
                <a:solidFill>
                  <a:srgbClr val="5444DA"/>
                </a:solidFill>
              </a:rPr>
              <a:t>)) </a:t>
            </a:r>
            <a:r>
              <a:rPr lang="ko-KR" altLang="en-US" sz="1500" dirty="0">
                <a:solidFill>
                  <a:srgbClr val="5444DA"/>
                </a:solidFill>
              </a:rPr>
              <a:t>실제 사용하는 아이디 비번 넣지 않기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CDBA11-2C78-FC78-3F10-1625CE307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361" y="1120858"/>
            <a:ext cx="5555489" cy="5215216"/>
          </a:xfrm>
          <a:prstGeom prst="rect">
            <a:avLst/>
          </a:prstGeom>
        </p:spPr>
      </p:pic>
      <p:pic>
        <p:nvPicPr>
          <p:cNvPr id="98" name="오디오 97">
            <a:hlinkClick r:id="" action="ppaction://media"/>
            <a:extLst>
              <a:ext uri="{FF2B5EF4-FFF2-40B4-BE49-F238E27FC236}">
                <a16:creationId xmlns:a16="http://schemas.microsoft.com/office/drawing/2014/main" id="{CF5D86AA-AE52-29FB-31BF-724B0A17B6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7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2"/>
    </mc:Choice>
    <mc:Fallback xmlns="">
      <p:transition spd="slow" advTm="15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811458-1646-BD7D-998D-D15A8BCA70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E8EF"/>
          </a:solidFill>
          <a:ln>
            <a:solidFill>
              <a:srgbClr val="E5E8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01168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BAFB27D-3A89-9A04-A77A-4D039647D6CE}"/>
              </a:ext>
            </a:extLst>
          </p:cNvPr>
          <p:cNvSpPr/>
          <p:nvPr/>
        </p:nvSpPr>
        <p:spPr>
          <a:xfrm>
            <a:off x="195072" y="800100"/>
            <a:ext cx="11801856" cy="5856732"/>
          </a:xfrm>
          <a:prstGeom prst="round2SameRect">
            <a:avLst>
              <a:gd name="adj1" fmla="val 0"/>
              <a:gd name="adj2" fmla="val 1984"/>
            </a:avLst>
          </a:prstGeom>
          <a:solidFill>
            <a:schemeClr val="bg1"/>
          </a:solidFill>
          <a:ln>
            <a:noFill/>
          </a:ln>
          <a:effectLst>
            <a:outerShdw blurRad="342900" dist="266700" dir="5400000" sx="95000" sy="95000" algn="t" rotWithShape="0">
              <a:srgbClr val="5444D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682244" y="2698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BE THE 1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A8A3647-A6BB-970F-E7FD-6A0094C8D5FD}"/>
              </a:ext>
            </a:extLst>
          </p:cNvPr>
          <p:cNvGrpSpPr/>
          <p:nvPr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59AF086-1EEC-93ED-B1CE-8834686873F2}"/>
                </a:ext>
              </a:extLst>
            </p:cNvPr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5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9" name="자유형 10">
              <a:extLst>
                <a:ext uri="{FF2B5EF4-FFF2-40B4-BE49-F238E27FC236}">
                  <a16:creationId xmlns:a16="http://schemas.microsoft.com/office/drawing/2014/main" id="{12D937C6-69E4-5518-3DBA-621E0B15F8FF}"/>
                </a:ext>
              </a:extLst>
            </p:cNvPr>
            <p:cNvSpPr/>
            <p:nvPr/>
          </p:nvSpPr>
          <p:spPr>
            <a:xfrm>
              <a:off x="11483126" y="48541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D6C5BA9-B36B-DAD7-7430-D976ECA05C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2" y="255638"/>
            <a:ext cx="618710" cy="6187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4537CA5-5DE8-5AB5-7FE0-E5F5D8A9C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944" y="1571108"/>
            <a:ext cx="6485182" cy="4038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B1D5E7-35BC-7E31-50C9-0AD28E7CF41F}"/>
              </a:ext>
            </a:extLst>
          </p:cNvPr>
          <p:cNvSpPr txBox="1"/>
          <p:nvPr/>
        </p:nvSpPr>
        <p:spPr>
          <a:xfrm>
            <a:off x="513407" y="1042219"/>
            <a:ext cx="532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444DA"/>
                </a:solidFill>
              </a:rPr>
              <a:t>How to use?</a:t>
            </a:r>
            <a:endParaRPr lang="ko-KR" altLang="en-US" sz="4000" b="1" dirty="0">
              <a:solidFill>
                <a:srgbClr val="5444DA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7E61F-6551-CE31-D5AE-F5B21E005BC4}"/>
              </a:ext>
            </a:extLst>
          </p:cNvPr>
          <p:cNvSpPr txBox="1"/>
          <p:nvPr/>
        </p:nvSpPr>
        <p:spPr>
          <a:xfrm>
            <a:off x="513407" y="3187012"/>
            <a:ext cx="4619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5444DA"/>
                </a:solidFill>
              </a:rPr>
              <a:t>3. </a:t>
            </a:r>
            <a:r>
              <a:rPr lang="ko-KR" altLang="en-US" sz="3000" dirty="0">
                <a:solidFill>
                  <a:srgbClr val="5444DA"/>
                </a:solidFill>
              </a:rPr>
              <a:t>회원 가입한 아이디와 비밀번호로 로그인하기</a:t>
            </a:r>
            <a:endParaRPr lang="en-US" altLang="ko-KR" sz="3000" dirty="0">
              <a:solidFill>
                <a:srgbClr val="5444DA"/>
              </a:solidFill>
            </a:endParaRPr>
          </a:p>
        </p:txBody>
      </p:sp>
      <p:pic>
        <p:nvPicPr>
          <p:cNvPr id="60" name="오디오 59">
            <a:hlinkClick r:id="" action="ppaction://media"/>
            <a:extLst>
              <a:ext uri="{FF2B5EF4-FFF2-40B4-BE49-F238E27FC236}">
                <a16:creationId xmlns:a16="http://schemas.microsoft.com/office/drawing/2014/main" id="{954A6D89-80D9-3A64-90EC-887FD77DFE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7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77"/>
    </mc:Choice>
    <mc:Fallback xmlns="">
      <p:transition spd="slow" advTm="10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811458-1646-BD7D-998D-D15A8BCA70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E8EF"/>
          </a:solidFill>
          <a:ln>
            <a:solidFill>
              <a:srgbClr val="E5E8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01168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BAFB27D-3A89-9A04-A77A-4D039647D6CE}"/>
              </a:ext>
            </a:extLst>
          </p:cNvPr>
          <p:cNvSpPr/>
          <p:nvPr/>
        </p:nvSpPr>
        <p:spPr>
          <a:xfrm>
            <a:off x="195072" y="800100"/>
            <a:ext cx="11801856" cy="5856732"/>
          </a:xfrm>
          <a:prstGeom prst="round2SameRect">
            <a:avLst>
              <a:gd name="adj1" fmla="val 0"/>
              <a:gd name="adj2" fmla="val 1984"/>
            </a:avLst>
          </a:prstGeom>
          <a:solidFill>
            <a:schemeClr val="bg1"/>
          </a:solidFill>
          <a:ln>
            <a:noFill/>
          </a:ln>
          <a:effectLst>
            <a:outerShdw blurRad="342900" dist="266700" dir="5400000" sx="95000" sy="95000" algn="t" rotWithShape="0">
              <a:srgbClr val="5444D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682244" y="2698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BE THE 1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A8A3647-A6BB-970F-E7FD-6A0094C8D5FD}"/>
              </a:ext>
            </a:extLst>
          </p:cNvPr>
          <p:cNvGrpSpPr/>
          <p:nvPr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59AF086-1EEC-93ED-B1CE-8834686873F2}"/>
                </a:ext>
              </a:extLst>
            </p:cNvPr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5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9" name="자유형 10">
              <a:extLst>
                <a:ext uri="{FF2B5EF4-FFF2-40B4-BE49-F238E27FC236}">
                  <a16:creationId xmlns:a16="http://schemas.microsoft.com/office/drawing/2014/main" id="{12D937C6-69E4-5518-3DBA-621E0B15F8FF}"/>
                </a:ext>
              </a:extLst>
            </p:cNvPr>
            <p:cNvSpPr/>
            <p:nvPr/>
          </p:nvSpPr>
          <p:spPr>
            <a:xfrm>
              <a:off x="11483126" y="48541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D6C5BA9-B36B-DAD7-7430-D976ECA05C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2" y="255638"/>
            <a:ext cx="618710" cy="6187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B1D5E7-35BC-7E31-50C9-0AD28E7CF41F}"/>
              </a:ext>
            </a:extLst>
          </p:cNvPr>
          <p:cNvSpPr txBox="1"/>
          <p:nvPr/>
        </p:nvSpPr>
        <p:spPr>
          <a:xfrm>
            <a:off x="513407" y="1042219"/>
            <a:ext cx="532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444DA"/>
                </a:solidFill>
              </a:rPr>
              <a:t>Calendar</a:t>
            </a:r>
            <a:endParaRPr lang="ko-KR" altLang="en-US" sz="4000" b="1" dirty="0">
              <a:solidFill>
                <a:srgbClr val="5444DA"/>
              </a:solidFill>
            </a:endParaRPr>
          </a:p>
        </p:txBody>
      </p:sp>
      <p:pic>
        <p:nvPicPr>
          <p:cNvPr id="1026" name="Picture 2" descr="FullCalendar API | Drupal.org">
            <a:extLst>
              <a:ext uri="{FF2B5EF4-FFF2-40B4-BE49-F238E27FC236}">
                <a16:creationId xmlns:a16="http://schemas.microsoft.com/office/drawing/2014/main" id="{A67EE6C8-72CE-A038-AF64-B16092344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795016"/>
            <a:ext cx="57912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870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4811458-1646-BD7D-998D-D15A8BCA70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5E8EF"/>
          </a:solidFill>
          <a:ln>
            <a:solidFill>
              <a:srgbClr val="E5E8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5D36226B-AA12-5A12-3DFE-06FF5C8E524A}"/>
              </a:ext>
            </a:extLst>
          </p:cNvPr>
          <p:cNvSpPr/>
          <p:nvPr/>
        </p:nvSpPr>
        <p:spPr>
          <a:xfrm>
            <a:off x="195072" y="201168"/>
            <a:ext cx="11801856" cy="598932"/>
          </a:xfrm>
          <a:custGeom>
            <a:avLst/>
            <a:gdLst>
              <a:gd name="connsiteX0" fmla="*/ 98087 w 11801856"/>
              <a:gd name="connsiteY0" fmla="*/ 0 h 598932"/>
              <a:gd name="connsiteX1" fmla="*/ 299466 w 11801856"/>
              <a:gd name="connsiteY1" fmla="*/ 0 h 598932"/>
              <a:gd name="connsiteX2" fmla="*/ 1215601 w 11801856"/>
              <a:gd name="connsiteY2" fmla="*/ 0 h 598932"/>
              <a:gd name="connsiteX3" fmla="*/ 11502390 w 11801856"/>
              <a:gd name="connsiteY3" fmla="*/ 0 h 598932"/>
              <a:gd name="connsiteX4" fmla="*/ 11801856 w 11801856"/>
              <a:gd name="connsiteY4" fmla="*/ 299466 h 598932"/>
              <a:gd name="connsiteX5" fmla="*/ 11801856 w 11801856"/>
              <a:gd name="connsiteY5" fmla="*/ 598932 h 598932"/>
              <a:gd name="connsiteX6" fmla="*/ 1313688 w 11801856"/>
              <a:gd name="connsiteY6" fmla="*/ 598932 h 598932"/>
              <a:gd name="connsiteX7" fmla="*/ 0 w 11801856"/>
              <a:gd name="connsiteY7" fmla="*/ 598932 h 598932"/>
              <a:gd name="connsiteX8" fmla="*/ 0 w 11801856"/>
              <a:gd name="connsiteY8" fmla="*/ 299466 h 598932"/>
              <a:gd name="connsiteX9" fmla="*/ 0 w 11801856"/>
              <a:gd name="connsiteY9" fmla="*/ 98087 h 598932"/>
              <a:gd name="connsiteX10" fmla="*/ 98087 w 11801856"/>
              <a:gd name="connsiteY10" fmla="*/ 0 h 59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01856" h="598932">
                <a:moveTo>
                  <a:pt x="98087" y="0"/>
                </a:moveTo>
                <a:lnTo>
                  <a:pt x="299466" y="0"/>
                </a:lnTo>
                <a:lnTo>
                  <a:pt x="1215601" y="0"/>
                </a:lnTo>
                <a:lnTo>
                  <a:pt x="11502390" y="0"/>
                </a:lnTo>
                <a:cubicBezTo>
                  <a:pt x="11667781" y="0"/>
                  <a:pt x="11801856" y="134075"/>
                  <a:pt x="11801856" y="299466"/>
                </a:cubicBezTo>
                <a:lnTo>
                  <a:pt x="11801856" y="598932"/>
                </a:lnTo>
                <a:lnTo>
                  <a:pt x="1313688" y="598932"/>
                </a:lnTo>
                <a:lnTo>
                  <a:pt x="0" y="598932"/>
                </a:lnTo>
                <a:lnTo>
                  <a:pt x="0" y="299466"/>
                </a:lnTo>
                <a:lnTo>
                  <a:pt x="0" y="98087"/>
                </a:lnTo>
                <a:cubicBezTo>
                  <a:pt x="0" y="43915"/>
                  <a:pt x="43915" y="0"/>
                  <a:pt x="98087" y="0"/>
                </a:cubicBezTo>
                <a:close/>
              </a:path>
            </a:pathLst>
          </a:custGeom>
          <a:solidFill>
            <a:srgbClr val="544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BAFB27D-3A89-9A04-A77A-4D039647D6CE}"/>
              </a:ext>
            </a:extLst>
          </p:cNvPr>
          <p:cNvSpPr/>
          <p:nvPr/>
        </p:nvSpPr>
        <p:spPr>
          <a:xfrm>
            <a:off x="195072" y="800100"/>
            <a:ext cx="11801856" cy="5856732"/>
          </a:xfrm>
          <a:prstGeom prst="round2SameRect">
            <a:avLst>
              <a:gd name="adj1" fmla="val 0"/>
              <a:gd name="adj2" fmla="val 1984"/>
            </a:avLst>
          </a:prstGeom>
          <a:solidFill>
            <a:schemeClr val="bg1"/>
          </a:solidFill>
          <a:ln>
            <a:noFill/>
          </a:ln>
          <a:effectLst>
            <a:outerShdw blurRad="342900" dist="266700" dir="5400000" sx="95000" sy="95000" algn="t" rotWithShape="0">
              <a:srgbClr val="5444D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i="1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5AE70-F70D-94CC-3D54-04CE6574C459}"/>
              </a:ext>
            </a:extLst>
          </p:cNvPr>
          <p:cNvSpPr txBox="1"/>
          <p:nvPr/>
        </p:nvSpPr>
        <p:spPr>
          <a:xfrm>
            <a:off x="682244" y="26980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400" kern="0" dirty="0">
                <a:ln w="12700">
                  <a:noFill/>
                </a:ln>
                <a:solidFill>
                  <a:prstClr val="white"/>
                </a:solidFill>
                <a:ea typeface="Tmon몬소리 Black" panose="02000A03000000000000" pitchFamily="2" charset="-127"/>
              </a:rPr>
              <a:t>BE THE 1</a:t>
            </a:r>
            <a:endParaRPr lang="ko-KR" altLang="en-US" sz="1600" dirty="0">
              <a:solidFill>
                <a:prstClr val="white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A8A3647-A6BB-970F-E7FD-6A0094C8D5FD}"/>
              </a:ext>
            </a:extLst>
          </p:cNvPr>
          <p:cNvGrpSpPr/>
          <p:nvPr/>
        </p:nvGrpSpPr>
        <p:grpSpPr>
          <a:xfrm>
            <a:off x="9572397" y="473614"/>
            <a:ext cx="2029533" cy="140517"/>
            <a:chOff x="9572397" y="473614"/>
            <a:chExt cx="2029533" cy="140517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A59AF086-1EEC-93ED-B1CE-8834686873F2}"/>
                </a:ext>
              </a:extLst>
            </p:cNvPr>
            <p:cNvSpPr/>
            <p:nvPr/>
          </p:nvSpPr>
          <p:spPr>
            <a:xfrm>
              <a:off x="9572397" y="473614"/>
              <a:ext cx="1836170" cy="140517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500" kern="0" dirty="0">
                  <a:solidFill>
                    <a:prstClr val="white"/>
                  </a:solidFill>
                </a:rPr>
                <a:t>Enjoy your stylish business and campus life with BIZCAM</a:t>
              </a: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9" name="자유형 10">
              <a:extLst>
                <a:ext uri="{FF2B5EF4-FFF2-40B4-BE49-F238E27FC236}">
                  <a16:creationId xmlns:a16="http://schemas.microsoft.com/office/drawing/2014/main" id="{12D937C6-69E4-5518-3DBA-621E0B15F8FF}"/>
                </a:ext>
              </a:extLst>
            </p:cNvPr>
            <p:cNvSpPr/>
            <p:nvPr/>
          </p:nvSpPr>
          <p:spPr>
            <a:xfrm>
              <a:off x="11483126" y="485419"/>
              <a:ext cx="118804" cy="116909"/>
            </a:xfrm>
            <a:custGeom>
              <a:avLst/>
              <a:gdLst>
                <a:gd name="connsiteX0" fmla="*/ 128587 w 337165"/>
                <a:gd name="connsiteY0" fmla="*/ 35720 h 331788"/>
                <a:gd name="connsiteX1" fmla="*/ 35719 w 337165"/>
                <a:gd name="connsiteY1" fmla="*/ 128588 h 331788"/>
                <a:gd name="connsiteX2" fmla="*/ 128587 w 337165"/>
                <a:gd name="connsiteY2" fmla="*/ 221456 h 331788"/>
                <a:gd name="connsiteX3" fmla="*/ 221455 w 337165"/>
                <a:gd name="connsiteY3" fmla="*/ 128588 h 331788"/>
                <a:gd name="connsiteX4" fmla="*/ 128587 w 337165"/>
                <a:gd name="connsiteY4" fmla="*/ 35720 h 331788"/>
                <a:gd name="connsiteX5" fmla="*/ 128588 w 337165"/>
                <a:gd name="connsiteY5" fmla="*/ 0 h 331788"/>
                <a:gd name="connsiteX6" fmla="*/ 257176 w 337165"/>
                <a:gd name="connsiteY6" fmla="*/ 128588 h 331788"/>
                <a:gd name="connsiteX7" fmla="*/ 247071 w 337165"/>
                <a:gd name="connsiteY7" fmla="*/ 178640 h 331788"/>
                <a:gd name="connsiteX8" fmla="*/ 234445 w 337165"/>
                <a:gd name="connsiteY8" fmla="*/ 197368 h 331788"/>
                <a:gd name="connsiteX9" fmla="*/ 235519 w 337165"/>
                <a:gd name="connsiteY9" fmla="*/ 197813 h 331788"/>
                <a:gd name="connsiteX10" fmla="*/ 330470 w 337165"/>
                <a:gd name="connsiteY10" fmla="*/ 292765 h 331788"/>
                <a:gd name="connsiteX11" fmla="*/ 330470 w 337165"/>
                <a:gd name="connsiteY11" fmla="*/ 325094 h 331788"/>
                <a:gd name="connsiteX12" fmla="*/ 330470 w 337165"/>
                <a:gd name="connsiteY12" fmla="*/ 325092 h 331788"/>
                <a:gd name="connsiteX13" fmla="*/ 298141 w 337165"/>
                <a:gd name="connsiteY13" fmla="*/ 325092 h 331788"/>
                <a:gd name="connsiteX14" fmla="*/ 203415 w 337165"/>
                <a:gd name="connsiteY14" fmla="*/ 230367 h 331788"/>
                <a:gd name="connsiteX15" fmla="*/ 178640 w 337165"/>
                <a:gd name="connsiteY15" fmla="*/ 247071 h 331788"/>
                <a:gd name="connsiteX16" fmla="*/ 128588 w 337165"/>
                <a:gd name="connsiteY16" fmla="*/ 257176 h 331788"/>
                <a:gd name="connsiteX17" fmla="*/ 0 w 337165"/>
                <a:gd name="connsiteY17" fmla="*/ 128588 h 331788"/>
                <a:gd name="connsiteX18" fmla="*/ 128588 w 337165"/>
                <a:gd name="connsiteY18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37165" h="331788">
                  <a:moveTo>
                    <a:pt x="128587" y="35720"/>
                  </a:moveTo>
                  <a:cubicBezTo>
                    <a:pt x="77297" y="35720"/>
                    <a:pt x="35719" y="77298"/>
                    <a:pt x="35719" y="128588"/>
                  </a:cubicBezTo>
                  <a:cubicBezTo>
                    <a:pt x="35719" y="179878"/>
                    <a:pt x="77297" y="221456"/>
                    <a:pt x="128587" y="221456"/>
                  </a:cubicBezTo>
                  <a:cubicBezTo>
                    <a:pt x="179877" y="221456"/>
                    <a:pt x="221455" y="179878"/>
                    <a:pt x="221455" y="128588"/>
                  </a:cubicBezTo>
                  <a:cubicBezTo>
                    <a:pt x="221455" y="77298"/>
                    <a:pt x="179877" y="35720"/>
                    <a:pt x="128587" y="35720"/>
                  </a:cubicBezTo>
                  <a:close/>
                  <a:moveTo>
                    <a:pt x="128588" y="0"/>
                  </a:moveTo>
                  <a:cubicBezTo>
                    <a:pt x="199605" y="0"/>
                    <a:pt x="257176" y="57571"/>
                    <a:pt x="257176" y="128588"/>
                  </a:cubicBezTo>
                  <a:cubicBezTo>
                    <a:pt x="257176" y="146342"/>
                    <a:pt x="253578" y="163256"/>
                    <a:pt x="247071" y="178640"/>
                  </a:cubicBezTo>
                  <a:lnTo>
                    <a:pt x="234445" y="197368"/>
                  </a:lnTo>
                  <a:lnTo>
                    <a:pt x="235519" y="197813"/>
                  </a:lnTo>
                  <a:cubicBezTo>
                    <a:pt x="267170" y="229463"/>
                    <a:pt x="298820" y="261115"/>
                    <a:pt x="330470" y="292765"/>
                  </a:cubicBezTo>
                  <a:cubicBezTo>
                    <a:pt x="339397" y="301692"/>
                    <a:pt x="339397" y="316167"/>
                    <a:pt x="330470" y="325094"/>
                  </a:cubicBezTo>
                  <a:lnTo>
                    <a:pt x="330470" y="325092"/>
                  </a:lnTo>
                  <a:cubicBezTo>
                    <a:pt x="321542" y="334020"/>
                    <a:pt x="307068" y="334020"/>
                    <a:pt x="298141" y="325092"/>
                  </a:cubicBezTo>
                  <a:lnTo>
                    <a:pt x="203415" y="230367"/>
                  </a:lnTo>
                  <a:lnTo>
                    <a:pt x="178640" y="247071"/>
                  </a:lnTo>
                  <a:cubicBezTo>
                    <a:pt x="163256" y="253578"/>
                    <a:pt x="146343" y="257176"/>
                    <a:pt x="128588" y="257176"/>
                  </a:cubicBezTo>
                  <a:cubicBezTo>
                    <a:pt x="57571" y="257176"/>
                    <a:pt x="0" y="199605"/>
                    <a:pt x="0" y="128588"/>
                  </a:cubicBezTo>
                  <a:cubicBezTo>
                    <a:pt x="0" y="57571"/>
                    <a:pt x="57571" y="0"/>
                    <a:pt x="1285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D6C5BA9-B36B-DAD7-7430-D976ECA05C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2" y="255638"/>
            <a:ext cx="618710" cy="6187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B1D5E7-35BC-7E31-50C9-0AD28E7CF41F}"/>
              </a:ext>
            </a:extLst>
          </p:cNvPr>
          <p:cNvSpPr txBox="1"/>
          <p:nvPr/>
        </p:nvSpPr>
        <p:spPr>
          <a:xfrm>
            <a:off x="513407" y="1042219"/>
            <a:ext cx="5326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5444DA"/>
                </a:solidFill>
              </a:rPr>
              <a:t>How to use?</a:t>
            </a:r>
            <a:endParaRPr lang="ko-KR" altLang="en-US" sz="4000" b="1" dirty="0">
              <a:solidFill>
                <a:srgbClr val="5444DA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7E61F-6551-CE31-D5AE-F5B21E005BC4}"/>
              </a:ext>
            </a:extLst>
          </p:cNvPr>
          <p:cNvSpPr txBox="1"/>
          <p:nvPr/>
        </p:nvSpPr>
        <p:spPr>
          <a:xfrm>
            <a:off x="513407" y="3187012"/>
            <a:ext cx="4619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rgbClr val="5444DA"/>
                </a:solidFill>
              </a:rPr>
              <a:t>4. Calendar </a:t>
            </a:r>
            <a:r>
              <a:rPr lang="ko-KR" altLang="en-US" sz="3000" dirty="0">
                <a:solidFill>
                  <a:srgbClr val="5444DA"/>
                </a:solidFill>
              </a:rPr>
              <a:t>사용하기</a:t>
            </a:r>
            <a:endParaRPr lang="en-US" altLang="ko-KR" sz="3000" dirty="0">
              <a:solidFill>
                <a:srgbClr val="5444DA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3298DF-299F-7331-100E-FD0F06316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899" y="2022087"/>
            <a:ext cx="7070031" cy="341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5403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401</Words>
  <Application>Microsoft Office PowerPoint</Application>
  <PresentationFormat>와이드스크린</PresentationFormat>
  <Paragraphs>78</Paragraphs>
  <Slides>18</Slides>
  <Notes>7</Notes>
  <HiddenSlides>0</HiddenSlides>
  <MMClips>11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Tmon몬소리 Black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신 규</cp:lastModifiedBy>
  <cp:revision>7</cp:revision>
  <dcterms:created xsi:type="dcterms:W3CDTF">2022-10-31T05:40:39Z</dcterms:created>
  <dcterms:modified xsi:type="dcterms:W3CDTF">2022-12-02T08:24:24Z</dcterms:modified>
</cp:coreProperties>
</file>